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74" r:id="rId13"/>
    <p:sldId id="275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55EE8-F66F-4966-B8D8-8419C7B57C39}" v="90" dt="2022-02-24T11:43:36.195"/>
    <p1510:client id="{27F1F815-5142-0CC6-3324-405DB7036A09}" v="1" dt="2022-04-27T10:07:51.840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7310" autoAdjust="0"/>
  </p:normalViewPr>
  <p:slideViewPr>
    <p:cSldViewPr snapToGrid="0" snapToObjects="1">
      <p:cViewPr varScale="1">
        <p:scale>
          <a:sx n="105" d="100"/>
          <a:sy n="105" d="100"/>
        </p:scale>
        <p:origin x="1614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-174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des requêtes de création des tables de la base de données via SQL SERVER MANAGEMENT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07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  <a:p>
            <a:r>
              <a:rPr lang="fr-FR" dirty="0"/>
              <a:t>TRANSITION :</a:t>
            </a:r>
          </a:p>
          <a:p>
            <a:endParaRPr lang="fr-FR" dirty="0"/>
          </a:p>
          <a:p>
            <a:r>
              <a:rPr lang="fr-FR" dirty="0"/>
              <a:t>APRES AVOIR PRÉSENTÉ LES BESOINS APPLICATIFS ET LES MODÈLE DE DONNÉES DU PROJET JE VAIS LAISSER LA PAROLE A ……… POUR VOUS PARLER DE L’ARCHITECTURE TECHNIQUE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45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553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987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84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887" y="3324470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365" y="4648712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013" y="4500048"/>
            <a:ext cx="1383953" cy="61509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C8C468-4A6A-4BB0-B6A7-861ED7C994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8903" y="4648712"/>
            <a:ext cx="1124333" cy="28898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02173" y="4438191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664" y="4135159"/>
            <a:ext cx="1308323" cy="9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QUELS PATTERNS ON A SUIVI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PAR EXEMPLE DAO MVC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METTRE CAPTURE D’ECRAN DE L’ARBORESCENCE DE NOTRE PROJET POUR MONTRER LES PACKAGES (ENTITIES, SERVICES,ETC.) ET CE QU’ILS CONTIENNENT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REPARTITION DES TACHES VIA JIRA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UTILISATION DE GIT ET GITHUB NOMMAGE DES BRANCHES EN FONCTION DES TICKETS JIRA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COMMITS – TESTS VIA POSTMAN ET/OU OPEN API – QUAND TESTS OK PUSH SUR DEVELOP – MERGE APRES VERIFICATION DU CODE PAR UN AUTRE MEMBRE DE L’EQUIPE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65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947</Words>
  <Application>Microsoft Office PowerPoint</Application>
  <PresentationFormat>Affichage à l'écran (16:10)</PresentationFormat>
  <Paragraphs>127</Paragraphs>
  <Slides>19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Réalisation du projet et résultat obtenu </vt:lpstr>
      <vt:lpstr>Description des étapes du projet traitées par les stagiaires 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Faneuil FLORIAN</cp:lastModifiedBy>
  <cp:revision>71</cp:revision>
  <dcterms:created xsi:type="dcterms:W3CDTF">2016-12-19T13:50:22Z</dcterms:created>
  <dcterms:modified xsi:type="dcterms:W3CDTF">2024-02-26T15:00:10Z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